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3" r:id="rId2"/>
    <p:sldId id="265" r:id="rId3"/>
    <p:sldId id="284" r:id="rId4"/>
    <p:sldId id="286" r:id="rId5"/>
    <p:sldId id="287" r:id="rId6"/>
    <p:sldId id="288" r:id="rId7"/>
    <p:sldId id="289" r:id="rId8"/>
    <p:sldId id="292" r:id="rId9"/>
    <p:sldId id="293" r:id="rId10"/>
    <p:sldId id="294" r:id="rId11"/>
    <p:sldId id="295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e Lee" userId="4b9a4bf1466c57bf" providerId="LiveId" clId="{A82486AD-ED0F-4C56-B426-BABC2444CAE3}"/>
    <pc:docChg chg="custSel addSld modSld">
      <pc:chgData name="June Lee" userId="4b9a4bf1466c57bf" providerId="LiveId" clId="{A82486AD-ED0F-4C56-B426-BABC2444CAE3}" dt="2023-10-21T12:05:05.453" v="36" actId="14100"/>
      <pc:docMkLst>
        <pc:docMk/>
      </pc:docMkLst>
      <pc:sldChg chg="delSp mod delAnim modAnim">
        <pc:chgData name="June Lee" userId="4b9a4bf1466c57bf" providerId="LiveId" clId="{A82486AD-ED0F-4C56-B426-BABC2444CAE3}" dt="2023-10-21T12:04:00.653" v="20"/>
        <pc:sldMkLst>
          <pc:docMk/>
          <pc:sldMk cId="3291094944" sldId="289"/>
        </pc:sldMkLst>
        <pc:picChg chg="del">
          <ac:chgData name="June Lee" userId="4b9a4bf1466c57bf" providerId="LiveId" clId="{A82486AD-ED0F-4C56-B426-BABC2444CAE3}" dt="2023-10-21T12:02:57.406" v="5" actId="478"/>
          <ac:picMkLst>
            <pc:docMk/>
            <pc:sldMk cId="3291094944" sldId="289"/>
            <ac:picMk id="17" creationId="{65C4C373-7494-6703-E136-0DC8C007275C}"/>
          </ac:picMkLst>
        </pc:picChg>
        <pc:picChg chg="del">
          <ac:chgData name="June Lee" userId="4b9a4bf1466c57bf" providerId="LiveId" clId="{A82486AD-ED0F-4C56-B426-BABC2444CAE3}" dt="2023-10-21T12:02:56.430" v="4" actId="478"/>
          <ac:picMkLst>
            <pc:docMk/>
            <pc:sldMk cId="3291094944" sldId="289"/>
            <ac:picMk id="18" creationId="{4B58D67D-71E6-5A30-AE50-4BFE0953AB29}"/>
          </ac:picMkLst>
        </pc:picChg>
        <pc:picChg chg="del">
          <ac:chgData name="June Lee" userId="4b9a4bf1466c57bf" providerId="LiveId" clId="{A82486AD-ED0F-4C56-B426-BABC2444CAE3}" dt="2023-10-21T12:02:55.620" v="3" actId="478"/>
          <ac:picMkLst>
            <pc:docMk/>
            <pc:sldMk cId="3291094944" sldId="289"/>
            <ac:picMk id="19" creationId="{9F62264E-7141-E6D8-F52A-614AE2717DBE}"/>
          </ac:picMkLst>
        </pc:picChg>
      </pc:sldChg>
      <pc:sldChg chg="delSp add mod delAnim modAnim">
        <pc:chgData name="June Lee" userId="4b9a4bf1466c57bf" providerId="LiveId" clId="{A82486AD-ED0F-4C56-B426-BABC2444CAE3}" dt="2023-10-21T12:04:05.627" v="21"/>
        <pc:sldMkLst>
          <pc:docMk/>
          <pc:sldMk cId="481048974" sldId="292"/>
        </pc:sldMkLst>
        <pc:picChg chg="del">
          <ac:chgData name="June Lee" userId="4b9a4bf1466c57bf" providerId="LiveId" clId="{A82486AD-ED0F-4C56-B426-BABC2444CAE3}" dt="2023-10-21T12:03:02.196" v="8" actId="478"/>
          <ac:picMkLst>
            <pc:docMk/>
            <pc:sldMk cId="481048974" sldId="292"/>
            <ac:picMk id="15" creationId="{0C3A9715-AB4B-7DB8-52AD-FAB9C635EB19}"/>
          </ac:picMkLst>
        </pc:picChg>
        <pc:picChg chg="del">
          <ac:chgData name="June Lee" userId="4b9a4bf1466c57bf" providerId="LiveId" clId="{A82486AD-ED0F-4C56-B426-BABC2444CAE3}" dt="2023-10-21T12:03:00.796" v="7" actId="478"/>
          <ac:picMkLst>
            <pc:docMk/>
            <pc:sldMk cId="481048974" sldId="292"/>
            <ac:picMk id="18" creationId="{4B58D67D-71E6-5A30-AE50-4BFE0953AB29}"/>
          </ac:picMkLst>
        </pc:picChg>
        <pc:picChg chg="del">
          <ac:chgData name="June Lee" userId="4b9a4bf1466c57bf" providerId="LiveId" clId="{A82486AD-ED0F-4C56-B426-BABC2444CAE3}" dt="2023-10-21T12:02:59.542" v="6" actId="478"/>
          <ac:picMkLst>
            <pc:docMk/>
            <pc:sldMk cId="481048974" sldId="292"/>
            <ac:picMk id="19" creationId="{9F62264E-7141-E6D8-F52A-614AE2717DBE}"/>
          </ac:picMkLst>
        </pc:picChg>
      </pc:sldChg>
      <pc:sldChg chg="delSp modSp add mod delAnim modAnim">
        <pc:chgData name="June Lee" userId="4b9a4bf1466c57bf" providerId="LiveId" clId="{A82486AD-ED0F-4C56-B426-BABC2444CAE3}" dt="2023-10-21T12:04:11.022" v="22"/>
        <pc:sldMkLst>
          <pc:docMk/>
          <pc:sldMk cId="2793619262" sldId="293"/>
        </pc:sldMkLst>
        <pc:picChg chg="del">
          <ac:chgData name="June Lee" userId="4b9a4bf1466c57bf" providerId="LiveId" clId="{A82486AD-ED0F-4C56-B426-BABC2444CAE3}" dt="2023-10-21T12:03:12.468" v="12" actId="478"/>
          <ac:picMkLst>
            <pc:docMk/>
            <pc:sldMk cId="2793619262" sldId="293"/>
            <ac:picMk id="15" creationId="{0C3A9715-AB4B-7DB8-52AD-FAB9C635EB19}"/>
          </ac:picMkLst>
        </pc:picChg>
        <pc:picChg chg="del">
          <ac:chgData name="June Lee" userId="4b9a4bf1466c57bf" providerId="LiveId" clId="{A82486AD-ED0F-4C56-B426-BABC2444CAE3}" dt="2023-10-21T12:03:06.560" v="10" actId="478"/>
          <ac:picMkLst>
            <pc:docMk/>
            <pc:sldMk cId="2793619262" sldId="293"/>
            <ac:picMk id="17" creationId="{65C4C373-7494-6703-E136-0DC8C007275C}"/>
          </ac:picMkLst>
        </pc:picChg>
        <pc:picChg chg="mod">
          <ac:chgData name="June Lee" userId="4b9a4bf1466c57bf" providerId="LiveId" clId="{A82486AD-ED0F-4C56-B426-BABC2444CAE3}" dt="2023-10-21T12:03:13.969" v="13" actId="1076"/>
          <ac:picMkLst>
            <pc:docMk/>
            <pc:sldMk cId="2793619262" sldId="293"/>
            <ac:picMk id="18" creationId="{4B58D67D-71E6-5A30-AE50-4BFE0953AB29}"/>
          </ac:picMkLst>
        </pc:picChg>
        <pc:picChg chg="del">
          <ac:chgData name="June Lee" userId="4b9a4bf1466c57bf" providerId="LiveId" clId="{A82486AD-ED0F-4C56-B426-BABC2444CAE3}" dt="2023-10-21T12:03:04.660" v="9" actId="478"/>
          <ac:picMkLst>
            <pc:docMk/>
            <pc:sldMk cId="2793619262" sldId="293"/>
            <ac:picMk id="19" creationId="{9F62264E-7141-E6D8-F52A-614AE2717DBE}"/>
          </ac:picMkLst>
        </pc:picChg>
      </pc:sldChg>
      <pc:sldChg chg="delSp modSp add mod delAnim modAnim">
        <pc:chgData name="June Lee" userId="4b9a4bf1466c57bf" providerId="LiveId" clId="{A82486AD-ED0F-4C56-B426-BABC2444CAE3}" dt="2023-10-21T12:04:16.375" v="23"/>
        <pc:sldMkLst>
          <pc:docMk/>
          <pc:sldMk cId="1147369471" sldId="294"/>
        </pc:sldMkLst>
        <pc:picChg chg="del">
          <ac:chgData name="June Lee" userId="4b9a4bf1466c57bf" providerId="LiveId" clId="{A82486AD-ED0F-4C56-B426-BABC2444CAE3}" dt="2023-10-21T12:03:20.541" v="17" actId="478"/>
          <ac:picMkLst>
            <pc:docMk/>
            <pc:sldMk cId="1147369471" sldId="294"/>
            <ac:picMk id="15" creationId="{0C3A9715-AB4B-7DB8-52AD-FAB9C635EB19}"/>
          </ac:picMkLst>
        </pc:picChg>
        <pc:picChg chg="del">
          <ac:chgData name="June Lee" userId="4b9a4bf1466c57bf" providerId="LiveId" clId="{A82486AD-ED0F-4C56-B426-BABC2444CAE3}" dt="2023-10-21T12:03:18.353" v="14" actId="478"/>
          <ac:picMkLst>
            <pc:docMk/>
            <pc:sldMk cId="1147369471" sldId="294"/>
            <ac:picMk id="17" creationId="{65C4C373-7494-6703-E136-0DC8C007275C}"/>
          </ac:picMkLst>
        </pc:picChg>
        <pc:picChg chg="del">
          <ac:chgData name="June Lee" userId="4b9a4bf1466c57bf" providerId="LiveId" clId="{A82486AD-ED0F-4C56-B426-BABC2444CAE3}" dt="2023-10-21T12:03:19.659" v="16" actId="478"/>
          <ac:picMkLst>
            <pc:docMk/>
            <pc:sldMk cId="1147369471" sldId="294"/>
            <ac:picMk id="18" creationId="{4B58D67D-71E6-5A30-AE50-4BFE0953AB29}"/>
          </ac:picMkLst>
        </pc:picChg>
        <pc:picChg chg="mod">
          <ac:chgData name="June Lee" userId="4b9a4bf1466c57bf" providerId="LiveId" clId="{A82486AD-ED0F-4C56-B426-BABC2444CAE3}" dt="2023-10-21T12:03:31.300" v="18" actId="1076"/>
          <ac:picMkLst>
            <pc:docMk/>
            <pc:sldMk cId="1147369471" sldId="294"/>
            <ac:picMk id="19" creationId="{9F62264E-7141-E6D8-F52A-614AE2717DBE}"/>
          </ac:picMkLst>
        </pc:picChg>
      </pc:sldChg>
      <pc:sldChg chg="addSp delSp modSp add mod delAnim modAnim">
        <pc:chgData name="June Lee" userId="4b9a4bf1466c57bf" providerId="LiveId" clId="{A82486AD-ED0F-4C56-B426-BABC2444CAE3}" dt="2023-10-21T12:05:05.453" v="36" actId="14100"/>
        <pc:sldMkLst>
          <pc:docMk/>
          <pc:sldMk cId="1099264782" sldId="295"/>
        </pc:sldMkLst>
        <pc:picChg chg="add mod">
          <ac:chgData name="June Lee" userId="4b9a4bf1466c57bf" providerId="LiveId" clId="{A82486AD-ED0F-4C56-B426-BABC2444CAE3}" dt="2023-10-21T12:05:05.453" v="36" actId="14100"/>
          <ac:picMkLst>
            <pc:docMk/>
            <pc:sldMk cId="1099264782" sldId="295"/>
            <ac:picMk id="2" creationId="{0F395C4C-B552-6636-644B-0F38DE9CB9EF}"/>
          </ac:picMkLst>
        </pc:picChg>
        <pc:picChg chg="del">
          <ac:chgData name="June Lee" userId="4b9a4bf1466c57bf" providerId="LiveId" clId="{A82486AD-ED0F-4C56-B426-BABC2444CAE3}" dt="2023-10-21T12:04:41.087" v="25" actId="478"/>
          <ac:picMkLst>
            <pc:docMk/>
            <pc:sldMk cId="1099264782" sldId="295"/>
            <ac:picMk id="19" creationId="{9F62264E-7141-E6D8-F52A-614AE2717DBE}"/>
          </ac:picMkLst>
        </pc:picChg>
      </pc:sldChg>
    </pc:docChg>
  </pc:docChgLst>
  <pc:docChgLst>
    <pc:chgData name="June Lee" userId="4b9a4bf1466c57bf" providerId="LiveId" clId="{671B2662-952E-4F32-917B-E7EEDCC3DE33}"/>
    <pc:docChg chg="custSel addSld delSld modSld">
      <pc:chgData name="June Lee" userId="4b9a4bf1466c57bf" providerId="LiveId" clId="{671B2662-952E-4F32-917B-E7EEDCC3DE33}" dt="2023-10-21T10:18:34.499" v="133" actId="478"/>
      <pc:docMkLst>
        <pc:docMk/>
      </pc:docMkLst>
      <pc:sldChg chg="add del setBg">
        <pc:chgData name="June Lee" userId="4b9a4bf1466c57bf" providerId="LiveId" clId="{671B2662-952E-4F32-917B-E7EEDCC3DE33}" dt="2023-10-21T10:11:16.407" v="24" actId="47"/>
        <pc:sldMkLst>
          <pc:docMk/>
          <pc:sldMk cId="459190493" sldId="258"/>
        </pc:sldMkLst>
      </pc:sldChg>
      <pc:sldChg chg="addSp delSp modSp mod">
        <pc:chgData name="June Lee" userId="4b9a4bf1466c57bf" providerId="LiveId" clId="{671B2662-952E-4F32-917B-E7EEDCC3DE33}" dt="2023-10-21T10:15:20.242" v="129" actId="1076"/>
        <pc:sldMkLst>
          <pc:docMk/>
          <pc:sldMk cId="1858790132" sldId="265"/>
        </pc:sldMkLst>
        <pc:spChg chg="add del mod">
          <ac:chgData name="June Lee" userId="4b9a4bf1466c57bf" providerId="LiveId" clId="{671B2662-952E-4F32-917B-E7EEDCC3DE33}" dt="2023-10-21T10:14:29.089" v="42" actId="478"/>
          <ac:spMkLst>
            <pc:docMk/>
            <pc:sldMk cId="1858790132" sldId="265"/>
            <ac:spMk id="2" creationId="{25A0319E-1932-8BD7-90F0-711572B69CB2}"/>
          </ac:spMkLst>
        </pc:spChg>
        <pc:spChg chg="add mod">
          <ac:chgData name="June Lee" userId="4b9a4bf1466c57bf" providerId="LiveId" clId="{671B2662-952E-4F32-917B-E7EEDCC3DE33}" dt="2023-10-21T10:15:20.242" v="129" actId="1076"/>
          <ac:spMkLst>
            <pc:docMk/>
            <pc:sldMk cId="1858790132" sldId="265"/>
            <ac:spMk id="7" creationId="{898CECBD-8DC7-30B2-71AF-9581A9444AFA}"/>
          </ac:spMkLst>
        </pc:spChg>
      </pc:sldChg>
      <pc:sldChg chg="del">
        <pc:chgData name="June Lee" userId="4b9a4bf1466c57bf" providerId="LiveId" clId="{671B2662-952E-4F32-917B-E7EEDCC3DE33}" dt="2023-10-21T10:07:46.600" v="11" actId="47"/>
        <pc:sldMkLst>
          <pc:docMk/>
          <pc:sldMk cId="1794792303" sldId="285"/>
        </pc:sldMkLst>
      </pc:sldChg>
      <pc:sldChg chg="addSp modSp mod modAnim">
        <pc:chgData name="June Lee" userId="4b9a4bf1466c57bf" providerId="LiveId" clId="{671B2662-952E-4F32-917B-E7EEDCC3DE33}" dt="2023-10-21T10:09:51.312" v="21"/>
        <pc:sldMkLst>
          <pc:docMk/>
          <pc:sldMk cId="2223902439" sldId="288"/>
        </pc:sldMkLst>
        <pc:picChg chg="add mod modCrop">
          <ac:chgData name="June Lee" userId="4b9a4bf1466c57bf" providerId="LiveId" clId="{671B2662-952E-4F32-917B-E7EEDCC3DE33}" dt="2023-10-21T10:09:44.313" v="20" actId="1076"/>
          <ac:picMkLst>
            <pc:docMk/>
            <pc:sldMk cId="2223902439" sldId="288"/>
            <ac:picMk id="3" creationId="{D81FCEAB-AC18-0308-E4B4-C820DA538DB5}"/>
          </ac:picMkLst>
        </pc:picChg>
      </pc:sldChg>
      <pc:sldChg chg="modSp mod">
        <pc:chgData name="June Lee" userId="4b9a4bf1466c57bf" providerId="LiveId" clId="{671B2662-952E-4F32-917B-E7EEDCC3DE33}" dt="2023-10-21T10:17:08.666" v="132" actId="1076"/>
        <pc:sldMkLst>
          <pc:docMk/>
          <pc:sldMk cId="3291094944" sldId="289"/>
        </pc:sldMkLst>
        <pc:picChg chg="mod">
          <ac:chgData name="June Lee" userId="4b9a4bf1466c57bf" providerId="LiveId" clId="{671B2662-952E-4F32-917B-E7EEDCC3DE33}" dt="2023-10-21T10:17:08.666" v="132" actId="1076"/>
          <ac:picMkLst>
            <pc:docMk/>
            <pc:sldMk cId="3291094944" sldId="289"/>
            <ac:picMk id="17" creationId="{65C4C373-7494-6703-E136-0DC8C007275C}"/>
          </ac:picMkLst>
        </pc:picChg>
      </pc:sldChg>
      <pc:sldChg chg="addSp delSp mod">
        <pc:chgData name="June Lee" userId="4b9a4bf1466c57bf" providerId="LiveId" clId="{671B2662-952E-4F32-917B-E7EEDCC3DE33}" dt="2023-10-21T10:18:34.499" v="133" actId="478"/>
        <pc:sldMkLst>
          <pc:docMk/>
          <pc:sldMk cId="1812518542" sldId="290"/>
        </pc:sldMkLst>
        <pc:picChg chg="add del">
          <ac:chgData name="June Lee" userId="4b9a4bf1466c57bf" providerId="LiveId" clId="{671B2662-952E-4F32-917B-E7EEDCC3DE33}" dt="2023-10-21T10:18:34.499" v="133" actId="478"/>
          <ac:picMkLst>
            <pc:docMk/>
            <pc:sldMk cId="1812518542" sldId="290"/>
            <ac:picMk id="4" creationId="{49BB2A75-DAB8-0417-FB96-E56538922DE4}"/>
          </ac:picMkLst>
        </pc:picChg>
      </pc:sldChg>
      <pc:sldChg chg="addSp delSp modSp add mod">
        <pc:chgData name="June Lee" userId="4b9a4bf1466c57bf" providerId="LiveId" clId="{671B2662-952E-4F32-917B-E7EEDCC3DE33}" dt="2023-10-21T10:07:28.237" v="10" actId="14100"/>
        <pc:sldMkLst>
          <pc:docMk/>
          <pc:sldMk cId="928486889" sldId="291"/>
        </pc:sldMkLst>
        <pc:picChg chg="del">
          <ac:chgData name="June Lee" userId="4b9a4bf1466c57bf" providerId="LiveId" clId="{671B2662-952E-4F32-917B-E7EEDCC3DE33}" dt="2023-10-21T10:06:56.410" v="1" actId="478"/>
          <ac:picMkLst>
            <pc:docMk/>
            <pc:sldMk cId="928486889" sldId="291"/>
            <ac:picMk id="3" creationId="{6BD85C22-D8BA-9B04-1F14-8875003B5C0B}"/>
          </ac:picMkLst>
        </pc:picChg>
        <pc:picChg chg="add mod">
          <ac:chgData name="June Lee" userId="4b9a4bf1466c57bf" providerId="LiveId" clId="{671B2662-952E-4F32-917B-E7EEDCC3DE33}" dt="2023-10-21T10:07:28.237" v="10" actId="14100"/>
          <ac:picMkLst>
            <pc:docMk/>
            <pc:sldMk cId="928486889" sldId="291"/>
            <ac:picMk id="4" creationId="{E1F8F4BE-F73E-C507-7E1F-180D09AC648F}"/>
          </ac:picMkLst>
        </pc:picChg>
      </pc:sldChg>
      <pc:sldChg chg="addSp delSp modSp add del mod delAnim modAnim">
        <pc:chgData name="June Lee" userId="4b9a4bf1466c57bf" providerId="LiveId" clId="{671B2662-952E-4F32-917B-E7EEDCC3DE33}" dt="2023-10-21T10:14:06.581" v="40" actId="47"/>
        <pc:sldMkLst>
          <pc:docMk/>
          <pc:sldMk cId="2142725587" sldId="292"/>
        </pc:sldMkLst>
        <pc:spChg chg="del mod">
          <ac:chgData name="June Lee" userId="4b9a4bf1466c57bf" providerId="LiveId" clId="{671B2662-952E-4F32-917B-E7EEDCC3DE33}" dt="2023-10-21T10:11:36.420" v="26" actId="478"/>
          <ac:spMkLst>
            <pc:docMk/>
            <pc:sldMk cId="2142725587" sldId="292"/>
            <ac:spMk id="7" creationId="{A31F789D-405D-B7AF-F8D5-D22871FF7FCD}"/>
          </ac:spMkLst>
        </pc:spChg>
        <pc:picChg chg="add del mod">
          <ac:chgData name="June Lee" userId="4b9a4bf1466c57bf" providerId="LiveId" clId="{671B2662-952E-4F32-917B-E7EEDCC3DE33}" dt="2023-10-21T10:14:04.775" v="39" actId="478"/>
          <ac:picMkLst>
            <pc:docMk/>
            <pc:sldMk cId="2142725587" sldId="292"/>
            <ac:picMk id="2" creationId="{5E3ACD2D-CCD1-6F76-E860-588DD09D6E13}"/>
          </ac:picMkLst>
        </pc:picChg>
        <pc:picChg chg="del">
          <ac:chgData name="June Lee" userId="4b9a4bf1466c57bf" providerId="LiveId" clId="{671B2662-952E-4F32-917B-E7EEDCC3DE33}" dt="2023-10-21T10:06:59.182" v="3" actId="478"/>
          <ac:picMkLst>
            <pc:docMk/>
            <pc:sldMk cId="2142725587" sldId="292"/>
            <ac:picMk id="3" creationId="{6BD85C22-D8BA-9B04-1F14-8875003B5C0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EE7DB-DB4B-4489-8565-66B6D41090A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B8FE-FD51-47BE-A62C-0DDBD5F4E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4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B8FE-FD51-47BE-A62C-0DDBD5F4E1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0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B8FE-FD51-47BE-A62C-0DDBD5F4E1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081D-683D-7607-3202-611885406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90115-2F7C-00CA-7673-D6D0A11EB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FF71-21A4-C4AD-474E-25BD1EAD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D5DE2-76E7-BB11-4A9C-60E7D5D95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F4FD4-3EDE-9E0A-3B23-3E2B840C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2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ADEB-6EDD-DAA0-2E80-AD0D0FD4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D7A6F-E9D3-78F5-FFD1-7F9B9734A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828A1-EE9C-C93E-FEED-549F7A3C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54C7E-6F1C-A4F5-4ACE-87E628BF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A8F84-D71B-0A39-9615-4193BD48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1F460-15F2-0530-8FA9-B72DDE599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D9FDE-2CAC-3CEC-CB16-CCD06E055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9FD79-630A-7A26-2893-8B9961E6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D286-5045-3C29-AC98-9AE185DA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CC529-12C4-C54B-D9EE-DC8382BA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8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C129548-F406-4E48-9544-A1E3CDD60BCB}" type="datetimeFigureOut">
              <a:rPr lang="ko-KR" altLang="en-US" smtClean="0"/>
              <a:t>2023-10-21</a:t>
            </a:fld>
            <a:endParaRPr lang="ko-KR" altLang="en-US"/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6EDE135-A4FE-44DF-8149-EB81B7DF014A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359400" y="360000"/>
            <a:ext cx="11473200" cy="613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6"/>
          <a:stretch/>
        </p:blipFill>
        <p:spPr>
          <a:xfrm>
            <a:off x="898140" y="1092836"/>
            <a:ext cx="1906511" cy="48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9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D085-5359-672A-CA3C-C3ABD4A1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ACA6-E62C-4F11-1C63-CC3A48469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C5B43-E1B6-C851-3F4C-9ACA1D87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C76E2-2DCC-93CC-CD43-C9AB8938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D10F5-A0C9-A82F-F5E2-D2F78011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3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5996-8E41-53DD-044D-D4913AA2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911CF-A681-42C0-FD77-7B6807867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3187C-9CF6-7400-3282-3AC2065C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54911-4C76-8BB5-5B8B-467D2667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E05A0-89BB-7684-A28B-2AAB8F75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2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55BBB-32A1-2D01-B5E5-7D09D5847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6DF6A-7A59-CEEC-0758-77004E6D2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27832-8C37-7EFC-2670-E5533AB28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37195-79CA-F290-C31A-67CF78C0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3C80A-EB7C-2FFA-C7D6-9A0A75B8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8543E-8CAC-C933-D5CF-B0F7BB02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2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A375-7C4D-F2A4-EAFF-DD91D4B0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08A2F-DE75-6A3F-8152-763C48B50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92291-C312-EFBF-0B2C-97FD524D7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0D2A5-FC4C-4B93-9108-7F524F083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7001F-AE03-C60D-FF15-9C6C8AE81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4A09E-6155-8AEC-DE77-B8BF35992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6B42F-EE41-12FF-898B-E5685104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EDD189-2E91-BF8A-51A3-A5DC5107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5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4752-8D0A-D4C5-993A-8B94D10A1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A2D8D-706A-69D9-D6C8-369539D2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EEEF2-9164-DF7C-9C37-B3F7215D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5BD68-DFA0-D04E-934E-C7644003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E6474-6457-416A-79C0-315894A0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E3D08-D2DF-B2B9-6C90-55348531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21A25-913B-EAF6-7BF9-F0EA71EE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7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DBEC-093D-462E-5B7B-7757DCDB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DA132-1D32-43B8-C408-D9129DE8F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0C2D4-4BA4-3319-B377-0241D205F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ADD3A-AACD-CC11-5E8C-FAF08837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A6745-8587-AA22-8FF2-50773CD3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DF73B-3847-521D-25AF-79F2AD65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F8A6-EDAF-7429-374E-EB4F7BD69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8BDB6-5A49-9B68-AC20-C7CBDABF9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BFE8-171C-6F10-5272-A7F86A828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D391E-D70E-53D9-7375-4B9CD957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54279-95B1-11CD-FC13-60E25440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265EB-86EE-7DB6-9785-1284C12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7C585-AC44-350F-9921-2CBAD6F6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C5148-AF88-C196-8B1A-624A96888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446D8-3AEA-5498-885A-A7F19CA5E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EEC81-AB59-46EF-A8A4-B310B29476D2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42F3C-1B51-3396-A9A1-16FFAC5D0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44B7-BE3C-F2B2-9280-9506391B0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BB79F-2263-441A-A3BB-82FE607A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FC36A5-D8D8-463C-B538-01247D873F09}"/>
              </a:ext>
            </a:extLst>
          </p:cNvPr>
          <p:cNvSpPr txBox="1"/>
          <p:nvPr/>
        </p:nvSpPr>
        <p:spPr>
          <a:xfrm>
            <a:off x="2847098" y="272920"/>
            <a:ext cx="6688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한솔다움체N Medium" panose="020B0303000000000000" pitchFamily="50" charset="-127"/>
                <a:ea typeface="한솔다움체N Medium" panose="020B0303000000000000" pitchFamily="50" charset="-127"/>
              </a:rPr>
              <a:t>Brazil Out Reach</a:t>
            </a:r>
            <a:endParaRPr lang="ko-KR" altLang="en-US" sz="6600" b="1" dirty="0">
              <a:ln w="9525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한솔다움체N Medium" panose="020B0303000000000000" pitchFamily="50" charset="-127"/>
              <a:ea typeface="한솔다움체N Medium" panose="020B0303000000000000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5C3D9-6E06-FF5F-8A9B-D21FB9CB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5" t="45393" r="784" b="9650"/>
          <a:stretch/>
        </p:blipFill>
        <p:spPr>
          <a:xfrm>
            <a:off x="1664575" y="1498520"/>
            <a:ext cx="9126284" cy="5023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🇧🇷 브라질 국기 구글 플랫폼 이모티콘">
            <a:extLst>
              <a:ext uri="{FF2B5EF4-FFF2-40B4-BE49-F238E27FC236}">
                <a16:creationId xmlns:a16="http://schemas.microsoft.com/office/drawing/2014/main" id="{53F65BE1-1CB6-147C-4EB5-56061F19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99" y="57139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🇧🇷 브라질 국기 구글 플랫폼 이모티콘">
            <a:extLst>
              <a:ext uri="{FF2B5EF4-FFF2-40B4-BE49-F238E27FC236}">
                <a16:creationId xmlns:a16="http://schemas.microsoft.com/office/drawing/2014/main" id="{5A49F177-C8C6-45AD-F609-1FC0CA9D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46" y="54282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3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15740" y="509321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영상들</a:t>
            </a:r>
          </a:p>
        </p:txBody>
      </p:sp>
      <p:pic>
        <p:nvPicPr>
          <p:cNvPr id="19" name="KakaoTalk_20231021_021704938">
            <a:hlinkClick r:id="" action="ppaction://media"/>
            <a:extLst>
              <a:ext uri="{FF2B5EF4-FFF2-40B4-BE49-F238E27FC236}">
                <a16:creationId xmlns:a16="http://schemas.microsoft.com/office/drawing/2014/main" id="{9F62264E-7141-E6D8-F52A-614AE2717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7719" y="509321"/>
            <a:ext cx="4903925" cy="58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94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15740" y="509321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영상들</a:t>
            </a:r>
          </a:p>
        </p:txBody>
      </p:sp>
      <p:pic>
        <p:nvPicPr>
          <p:cNvPr id="2" name="Team Beazil">
            <a:hlinkClick r:id="" action="ppaction://media"/>
            <a:extLst>
              <a:ext uri="{FF2B5EF4-FFF2-40B4-BE49-F238E27FC236}">
                <a16:creationId xmlns:a16="http://schemas.microsoft.com/office/drawing/2014/main" id="{0F395C4C-B552-6636-644B-0F38DE9CB9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325" y="342901"/>
            <a:ext cx="56578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874204" y="509321"/>
            <a:ext cx="198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Next Step</a:t>
            </a:r>
            <a:endParaRPr lang="ko-KR" altLang="en-US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85C22-D8BA-9B04-1F14-8875003B5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13067"/>
          <a:stretch/>
        </p:blipFill>
        <p:spPr>
          <a:xfrm>
            <a:off x="2859236" y="643595"/>
            <a:ext cx="7455196" cy="55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8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874204" y="509321"/>
            <a:ext cx="198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Next Step</a:t>
            </a:r>
            <a:endParaRPr lang="ko-KR" altLang="en-US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8F4BE-F73E-C507-7E1F-180D09AC6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30" y="335738"/>
            <a:ext cx="5247861" cy="62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748" y="509321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방문 도시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E658C-6B7F-2803-D2E9-1E0AA1F98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8"/>
          <a:stretch/>
        </p:blipFill>
        <p:spPr>
          <a:xfrm>
            <a:off x="4199860" y="361950"/>
            <a:ext cx="6226139" cy="61341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B361FE4-E3E5-1A7D-5D17-FF85B102B681}"/>
              </a:ext>
            </a:extLst>
          </p:cNvPr>
          <p:cNvSpPr/>
          <p:nvPr/>
        </p:nvSpPr>
        <p:spPr>
          <a:xfrm rot="16709699" flipV="1">
            <a:off x="6305817" y="3135727"/>
            <a:ext cx="2747872" cy="3313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01AAF86-684D-783E-5A44-0EA97215F8E3}"/>
              </a:ext>
            </a:extLst>
          </p:cNvPr>
          <p:cNvSpPr/>
          <p:nvPr/>
        </p:nvSpPr>
        <p:spPr>
          <a:xfrm rot="13537458">
            <a:off x="7496836" y="1636962"/>
            <a:ext cx="365834" cy="1794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CECBD-8DC7-30B2-71AF-9581A9444AFA}"/>
              </a:ext>
            </a:extLst>
          </p:cNvPr>
          <p:cNvSpPr txBox="1"/>
          <p:nvPr/>
        </p:nvSpPr>
        <p:spPr>
          <a:xfrm>
            <a:off x="471182" y="1533192"/>
            <a:ext cx="331533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리우데자네이루</a:t>
            </a:r>
            <a:endParaRPr lang="en-US" altLang="ko-KR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3600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테레지나</a:t>
            </a:r>
            <a:endParaRPr lang="en-US" altLang="ko-KR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3600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바라도코다</a:t>
            </a:r>
            <a:endParaRPr lang="en-US" altLang="ko-KR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3600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상루이스</a:t>
            </a:r>
            <a:endParaRPr lang="en-US" altLang="ko-KR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  <a:p>
            <a:pPr algn="ctr"/>
            <a:endParaRPr lang="ko-KR" altLang="en-US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879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497596" y="509321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리우데자네이루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79F03E-9ADB-127F-F639-6F7A19796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8"/>
          <a:stretch/>
        </p:blipFill>
        <p:spPr>
          <a:xfrm>
            <a:off x="451441" y="1621465"/>
            <a:ext cx="4938215" cy="4603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38416-FEE3-4A76-4298-57B4E955924E}"/>
              </a:ext>
            </a:extLst>
          </p:cNvPr>
          <p:cNvSpPr txBox="1"/>
          <p:nvPr/>
        </p:nvSpPr>
        <p:spPr>
          <a:xfrm>
            <a:off x="1982136" y="6229510"/>
            <a:ext cx="150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파벨라</a:t>
            </a:r>
            <a:r>
              <a:rPr lang="ko-KR" altLang="en-US" sz="24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 방문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3B135E-AD38-891D-F1DE-DA610D17B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5" b="4588"/>
          <a:stretch/>
        </p:blipFill>
        <p:spPr>
          <a:xfrm>
            <a:off x="6276753" y="509321"/>
            <a:ext cx="4653517" cy="27325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7C4943-3559-B232-AA1A-D9A7345DA893}"/>
              </a:ext>
            </a:extLst>
          </p:cNvPr>
          <p:cNvSpPr txBox="1"/>
          <p:nvPr/>
        </p:nvSpPr>
        <p:spPr>
          <a:xfrm>
            <a:off x="7711096" y="324188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홈리스</a:t>
            </a:r>
            <a:r>
              <a:rPr lang="ko-KR" altLang="en-US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 </a:t>
            </a:r>
            <a:r>
              <a:rPr lang="ko-KR" altLang="en-US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미니스트리</a:t>
            </a:r>
            <a:endParaRPr lang="ko-KR" altLang="en-US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6BD98D-AE71-F56E-335F-E73FE4B9E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0" b="7427"/>
          <a:stretch/>
        </p:blipFill>
        <p:spPr>
          <a:xfrm>
            <a:off x="6276753" y="3770286"/>
            <a:ext cx="4653517" cy="25783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7AECF7-08F3-E06D-2880-9CF69AF1B3B8}"/>
              </a:ext>
            </a:extLst>
          </p:cNvPr>
          <p:cNvSpPr txBox="1"/>
          <p:nvPr/>
        </p:nvSpPr>
        <p:spPr>
          <a:xfrm>
            <a:off x="8007363" y="635411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유치원 방문</a:t>
            </a:r>
          </a:p>
        </p:txBody>
      </p:sp>
    </p:spTree>
    <p:extLst>
      <p:ext uri="{BB962C8B-B14F-4D97-AF65-F5344CB8AC3E}">
        <p14:creationId xmlns:p14="http://schemas.microsoft.com/office/powerpoint/2010/main" val="242122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021777" y="509321"/>
            <a:ext cx="16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 err="1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테레지나</a:t>
            </a:r>
            <a:endParaRPr lang="ko-KR" altLang="en-US" sz="3600" dirty="0">
              <a:latin typeface="한솔다움체N Light" panose="020B0303000000000000" pitchFamily="50" charset="-127"/>
              <a:ea typeface="한솔다움체N Light" panose="020B0303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38416-FEE3-4A76-4298-57B4E955924E}"/>
              </a:ext>
            </a:extLst>
          </p:cNvPr>
          <p:cNvSpPr txBox="1"/>
          <p:nvPr/>
        </p:nvSpPr>
        <p:spPr>
          <a:xfrm>
            <a:off x="1083023" y="5986130"/>
            <a:ext cx="258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컨퍼런스 진행 및 전도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D558A-E8DA-2A39-E3EC-41F8C2FF4C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9458" r="4432"/>
          <a:stretch/>
        </p:blipFill>
        <p:spPr>
          <a:xfrm>
            <a:off x="802664" y="1520456"/>
            <a:ext cx="3146685" cy="4465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EC57B-8656-1FA7-518C-57FED64A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14419" r="15626" b="16558"/>
          <a:stretch/>
        </p:blipFill>
        <p:spPr>
          <a:xfrm>
            <a:off x="4646227" y="509321"/>
            <a:ext cx="6588838" cy="2856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C2A9D-8919-A33B-B354-D76C29F61D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24496" r="6633" b="14126"/>
          <a:stretch/>
        </p:blipFill>
        <p:spPr>
          <a:xfrm>
            <a:off x="4646226" y="3492190"/>
            <a:ext cx="6588839" cy="2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9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20548" y="509321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마을들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ED56E-614B-82D7-FE4F-7A3809AD3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53" y="276848"/>
            <a:ext cx="3159169" cy="3355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2642F7-92BB-9688-E46D-40480EF93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b="2991"/>
          <a:stretch/>
        </p:blipFill>
        <p:spPr>
          <a:xfrm>
            <a:off x="8409053" y="3709970"/>
            <a:ext cx="3159169" cy="2776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3FBFA0-F611-AF6D-609D-22B1E27A3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80"/>
          <a:stretch/>
        </p:blipFill>
        <p:spPr>
          <a:xfrm>
            <a:off x="467833" y="1507197"/>
            <a:ext cx="7553648" cy="49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89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20548" y="509321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마을들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9F10C-B8EF-8A21-3443-AF44B7C8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43" y="3899878"/>
            <a:ext cx="5620807" cy="244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CB11E-E89A-31F9-0853-3414BE839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2" b="7290"/>
          <a:stretch/>
        </p:blipFill>
        <p:spPr>
          <a:xfrm>
            <a:off x="6021844" y="509321"/>
            <a:ext cx="2728751" cy="3282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03DAAE-DB2C-0D63-DF28-6505BEAA4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2"/>
          <a:stretch/>
        </p:blipFill>
        <p:spPr>
          <a:xfrm>
            <a:off x="462074" y="1580445"/>
            <a:ext cx="5143500" cy="4768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CADFD0-E66B-D286-50F5-C35E32DF8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2"/>
          <a:stretch/>
        </p:blipFill>
        <p:spPr>
          <a:xfrm>
            <a:off x="8832246" y="509322"/>
            <a:ext cx="2810404" cy="3282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FCEAB-AC18-0308-E4B4-C820DA538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26" b="11305"/>
          <a:stretch/>
        </p:blipFill>
        <p:spPr>
          <a:xfrm>
            <a:off x="3545027" y="27604"/>
            <a:ext cx="4790332" cy="66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0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15740" y="509321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영상들</a:t>
            </a:r>
          </a:p>
        </p:txBody>
      </p:sp>
      <p:pic>
        <p:nvPicPr>
          <p:cNvPr id="15" name="KakaoTalk_20231020_185534878">
            <a:hlinkClick r:id="" action="ppaction://media"/>
            <a:extLst>
              <a:ext uri="{FF2B5EF4-FFF2-40B4-BE49-F238E27FC236}">
                <a16:creationId xmlns:a16="http://schemas.microsoft.com/office/drawing/2014/main" id="{0C3A9715-AB4B-7DB8-52AD-FAB9C635EB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5413" y="509321"/>
            <a:ext cx="3947284" cy="56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49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15740" y="509321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영상들</a:t>
            </a:r>
          </a:p>
        </p:txBody>
      </p:sp>
      <p:pic>
        <p:nvPicPr>
          <p:cNvPr id="17" name="KakaoTalk_20231021_021656469">
            <a:hlinkClick r:id="" action="ppaction://media"/>
            <a:extLst>
              <a:ext uri="{FF2B5EF4-FFF2-40B4-BE49-F238E27FC236}">
                <a16:creationId xmlns:a16="http://schemas.microsoft.com/office/drawing/2014/main" id="{65C4C373-7494-6703-E136-0DC8C0072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667" y="1155652"/>
            <a:ext cx="7520420" cy="455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489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1F789D-405D-B7AF-F8D5-D22871FF7FCD}"/>
              </a:ext>
            </a:extLst>
          </p:cNvPr>
          <p:cNvSpPr txBox="1"/>
          <p:nvPr/>
        </p:nvSpPr>
        <p:spPr>
          <a:xfrm>
            <a:off x="1215740" y="509321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atin typeface="한솔다움체N Light" panose="020B0303000000000000" pitchFamily="50" charset="-127"/>
                <a:ea typeface="한솔다움체N Light" panose="020B0303000000000000" pitchFamily="50" charset="-127"/>
              </a:rPr>
              <a:t>영상들</a:t>
            </a:r>
          </a:p>
        </p:txBody>
      </p:sp>
      <p:pic>
        <p:nvPicPr>
          <p:cNvPr id="18" name="KakaoTalk_20231021_021715188">
            <a:hlinkClick r:id="" action="ppaction://media"/>
            <a:extLst>
              <a:ext uri="{FF2B5EF4-FFF2-40B4-BE49-F238E27FC236}">
                <a16:creationId xmlns:a16="http://schemas.microsoft.com/office/drawing/2014/main" id="{4B58D67D-71E6-5A30-AE50-4BFE0953A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4037" y="481378"/>
            <a:ext cx="4903925" cy="58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192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Widescreen</PresentationFormat>
  <Paragraphs>23</Paragraphs>
  <Slides>13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한솔다움체N Light</vt:lpstr>
      <vt:lpstr>한솔다움체N Medium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June</dc:creator>
  <cp:lastModifiedBy>June Lee</cp:lastModifiedBy>
  <cp:revision>1</cp:revision>
  <dcterms:created xsi:type="dcterms:W3CDTF">2023-10-20T15:58:49Z</dcterms:created>
  <dcterms:modified xsi:type="dcterms:W3CDTF">2023-10-21T12:05:09Z</dcterms:modified>
</cp:coreProperties>
</file>